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60"/>
  </p:normalViewPr>
  <p:slideViewPr>
    <p:cSldViewPr snapToGrid="0">
      <p:cViewPr varScale="1">
        <p:scale>
          <a:sx n="83" d="100"/>
          <a:sy n="83" d="100"/>
        </p:scale>
        <p:origin x="8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069A2-C1DA-AC25-AF6F-710C0C8EA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3F8137-067F-D550-3052-DA6DF2D7E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9B365-6ED6-96D8-6E2F-EA7B415C5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18F6E-F243-28F0-242A-1A1BF1472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68633-82A6-DB66-EEDC-55AD865C7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90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FF113-4C92-627D-0DF3-47DF60EB3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5DE47-0E68-0073-CDB5-9905B51B3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1E5D9-B95D-1A36-E912-FF3F36F70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C6E35-45A2-558B-F4B2-372A69BEF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E3C96-7F29-DD4D-8101-7261EF112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98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F4D918-9C46-EEFF-18DD-22AE592C49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D9D68C-6C47-96C1-4ABB-DF863FB1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71AC3-FF26-8EB4-95CB-F6CBAC9D3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A81FD-68FC-4761-2D3F-C6A33ABE5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FD0FA-E910-8B5E-BA43-69E6636B3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364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ED77F-AE5D-F601-CB6E-9EFB85490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3CD17-3DCB-CAE9-95DE-5EBED9D74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35729-E24D-5AE6-4F28-E0C813EC6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71802-5E54-B321-2BF0-D907E5C9F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A7641-A04D-3A9F-B523-4489F5321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423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9D8F0-AB6C-D8AA-A7DD-1E35F0F89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2ADFD-6957-3DDA-942A-21E9980B8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5B05A-35D3-7E1C-FBEA-B9D5A25E9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3B226-24D8-E23B-52B7-99BB14788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556B3-BE74-E75B-AC3A-691A7A7ED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243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EFD38-646C-F971-FA00-0BA7C34C3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55CD6-1B13-57B6-D31F-31D817ACC5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48E992-F8EF-82A1-9D8A-E9550E242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90F059-E904-615B-F013-E3C8CDF39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399F5D-CEB3-B0DF-C954-909B0BCBA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4E55E1-C8A5-F131-0456-E391A4DBE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4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EFF07-7E82-E0C8-770B-58DF28379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D31CC2-C2DA-EB65-73B7-169E3558E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DE3FFE-BAE4-32B1-7653-EF8D7AE490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1B3E97-3CA9-83FD-5251-11CCEC491E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C0D297-8D06-6EDE-83A4-A3AC4CCB09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231113-31DD-1548-BDDE-6CD1D4D7D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8C4486-6EEC-CF6F-E724-612189699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A5DBDC-3DD4-437D-13C4-EDC7E2B86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575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149EB-C8FD-97B0-8BEE-D116761C3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7AFD6F-DCC0-0378-46A9-4F0124839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C5B926-4E0F-DA8A-848D-614898B74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22A997-2A6C-BFC1-A077-2B71860C0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85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3F6995-1695-4349-AAFA-F6602A8C0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6B8BAF-904E-2E0C-A365-251C046B1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584C3-D813-5838-5E71-AC409DAC0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648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17994-18BF-8A5A-741D-9BC94244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33825-E105-5EA7-9999-6B34EADDA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5A844-2DBE-C8BE-1A46-587D92CF4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A2D046-9952-46B7-A325-2C01260BC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D00D03-71CE-5882-A83A-5AA9DC0EC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53C3F4-3116-BBC4-EDC3-FE369722E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08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DA633-2A89-7FC3-742E-FC8FAF823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95925D-6EAC-E414-8517-59FCFBB9A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9461D-E1F8-054F-DAFC-37749EA1D0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8FC827-6361-2868-18B4-DD86E3AE0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F37A2-9088-2905-B0AB-DE8811C3F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44D98-CAED-6F1D-D0CE-429A4216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5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6484AA-64FD-5704-3334-B6041B5A0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ABC89-41A7-1A3E-C129-1EE421AAD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D7DE2-C5C3-2891-140D-44F36B98A5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ACDC31-8E78-4F6F-AEA9-408027C69A9D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F9AA5-9F72-92AB-FF57-CD485EB765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CB1FD-5972-87F9-7395-C94232DB5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0C7714-AFB6-41B1-88DC-EBD6ADAC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84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9">
            <a:hlinkClick r:id="" action="ppaction://media"/>
            <a:extLst>
              <a:ext uri="{FF2B5EF4-FFF2-40B4-BE49-F238E27FC236}">
                <a16:creationId xmlns:a16="http://schemas.microsoft.com/office/drawing/2014/main" id="{E5D3EDBF-6B7C-DB5C-9655-B3C4EB91C7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48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5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8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Cao Thanh Trung 20222260M</dc:creator>
  <cp:lastModifiedBy>Cao Thanh Trung 20222260M</cp:lastModifiedBy>
  <cp:revision>1</cp:revision>
  <dcterms:created xsi:type="dcterms:W3CDTF">2024-08-15T07:45:54Z</dcterms:created>
  <dcterms:modified xsi:type="dcterms:W3CDTF">2024-08-15T07:46:34Z</dcterms:modified>
</cp:coreProperties>
</file>

<file path=docProps/thumbnail.jpeg>
</file>